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Walter Turncoat"/>
      <p:regular r:id="rId17"/>
    </p:embeddedFont>
    <p:embeddedFont>
      <p:font typeface="Permanent Marker"/>
      <p:regular r:id="rId18"/>
    </p:embeddedFont>
    <p:embeddedFont>
      <p:font typeface="Coming Soon"/>
      <p:regular r:id="rId19"/>
    </p:embeddedFont>
    <p:embeddedFont>
      <p:font typeface="Righteous"/>
      <p:regular r:id="rId20"/>
    </p:embeddedFont>
    <p:embeddedFont>
      <p:font typeface="Shadows Into Light Two"/>
      <p:regular r:id="rId21"/>
    </p:embeddedFont>
    <p:embeddedFont>
      <p:font typeface="Nova Round"/>
      <p:regular r:id="rId22"/>
    </p:embeddedFont>
    <p:embeddedFont>
      <p:font typeface="Ultra"/>
      <p:regular r:id="rId23"/>
    </p:embeddedFont>
    <p:embeddedFont>
      <p:font typeface="Sanchez"/>
      <p:regular r:id="rId24"/>
      <p: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ighteous-regular.fntdata"/><Relationship Id="rId22" Type="http://schemas.openxmlformats.org/officeDocument/2006/relationships/font" Target="fonts/NovaRound-regular.fntdata"/><Relationship Id="rId21" Type="http://schemas.openxmlformats.org/officeDocument/2006/relationships/font" Target="fonts/ShadowsIntoLightTwo-regular.fntdata"/><Relationship Id="rId24" Type="http://schemas.openxmlformats.org/officeDocument/2006/relationships/font" Target="fonts/Sanchez-regular.fntdata"/><Relationship Id="rId23" Type="http://schemas.openxmlformats.org/officeDocument/2006/relationships/font" Target="fonts/Ultr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5" Type="http://schemas.openxmlformats.org/officeDocument/2006/relationships/font" Target="fonts/Sanchez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WalterTurncoat-regular.fntdata"/><Relationship Id="rId16" Type="http://schemas.openxmlformats.org/officeDocument/2006/relationships/slide" Target="slides/slide11.xml"/><Relationship Id="rId19" Type="http://schemas.openxmlformats.org/officeDocument/2006/relationships/font" Target="fonts/ComingSoon-regular.fntdata"/><Relationship Id="rId18" Type="http://schemas.openxmlformats.org/officeDocument/2006/relationships/font" Target="fonts/PermanentMark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06.png"/><Relationship Id="rId5" Type="http://schemas.openxmlformats.org/officeDocument/2006/relationships/image" Target="../media/image03.png"/><Relationship Id="rId6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png"/><Relationship Id="rId4" Type="http://schemas.openxmlformats.org/officeDocument/2006/relationships/image" Target="../media/image00.png"/><Relationship Id="rId5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Relationship Id="rId4" Type="http://schemas.openxmlformats.org/officeDocument/2006/relationships/image" Target="../media/image00.png"/><Relationship Id="rId5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Relationship Id="rId5" Type="http://schemas.openxmlformats.org/officeDocument/2006/relationships/image" Target="../media/image04.png"/><Relationship Id="rId6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Relationship Id="rId4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Relationship Id="rId4" Type="http://schemas.openxmlformats.org/officeDocument/2006/relationships/image" Target="../media/image00.png"/><Relationship Id="rId5" Type="http://schemas.openxmlformats.org/officeDocument/2006/relationships/image" Target="../media/image03.png"/><Relationship Id="rId6" Type="http://schemas.openxmlformats.org/officeDocument/2006/relationships/image" Target="../media/image09.png"/><Relationship Id="rId7" Type="http://schemas.openxmlformats.org/officeDocument/2006/relationships/image" Target="../media/image07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Relationship Id="rId4" Type="http://schemas.openxmlformats.org/officeDocument/2006/relationships/image" Target="../media/image09.png"/><Relationship Id="rId5" Type="http://schemas.openxmlformats.org/officeDocument/2006/relationships/image" Target="../media/image00.png"/><Relationship Id="rId6" Type="http://schemas.openxmlformats.org/officeDocument/2006/relationships/image" Target="../media/image03.png"/><Relationship Id="rId7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274125" y="62825"/>
            <a:ext cx="8269800" cy="17595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6000" u="sng">
                <a:solidFill>
                  <a:srgbClr val="FF00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Soccer Stars</a:t>
            </a:r>
            <a:r>
              <a:rPr lang="en">
                <a:solidFill>
                  <a:srgbClr val="FF00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By Jose Hernandez &amp; Edwin Portillo , Company</a:t>
            </a:r>
            <a:r>
              <a:rPr b="1"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:</a:t>
            </a:r>
            <a:r>
              <a:rPr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The Soccer Bros</a:t>
            </a:r>
            <a:r>
              <a:rPr lang="en"/>
              <a:t>                        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312" y="2208172"/>
            <a:ext cx="1561569" cy="2354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101" name="Shape 101"/>
          <p:cNvPicPr preferRelativeResize="0"/>
          <p:nvPr/>
        </p:nvPicPr>
        <p:blipFill rotWithShape="1">
          <a:blip r:embed="rId4">
            <a:alphaModFix/>
          </a:blip>
          <a:srcRect b="27224" l="33427" r="30173" t="48407"/>
          <a:stretch/>
        </p:blipFill>
        <p:spPr>
          <a:xfrm>
            <a:off x="6534824" y="1882800"/>
            <a:ext cx="1705524" cy="221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2.jpg" id="102" name="Shape 102"/>
          <p:cNvPicPr preferRelativeResize="0"/>
          <p:nvPr/>
        </p:nvPicPr>
        <p:blipFill rotWithShape="1">
          <a:blip r:embed="rId5">
            <a:alphaModFix/>
          </a:blip>
          <a:srcRect b="26330" l="2688" r="66757" t="46744"/>
          <a:stretch/>
        </p:blipFill>
        <p:spPr>
          <a:xfrm>
            <a:off x="1247754" y="1882802"/>
            <a:ext cx="1424925" cy="251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412925"/>
            <a:ext cx="8520600" cy="415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08237"/>
            <a:ext cx="8832300" cy="473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7436075" y="206475"/>
            <a:ext cx="10773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597525" y="20647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4016800" y="26012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Time: 50</a:t>
            </a:r>
          </a:p>
        </p:txBody>
      </p:sp>
      <p:pic>
        <p:nvPicPr>
          <p:cNvPr descr="player2.jpg" id="245" name="Shape 245"/>
          <p:cNvPicPr preferRelativeResize="0"/>
          <p:nvPr/>
        </p:nvPicPr>
        <p:blipFill rotWithShape="1">
          <a:blip r:embed="rId4">
            <a:alphaModFix/>
          </a:blip>
          <a:srcRect b="26330" l="2688" r="66757" t="46744"/>
          <a:stretch/>
        </p:blipFill>
        <p:spPr>
          <a:xfrm>
            <a:off x="2487375" y="1388374"/>
            <a:ext cx="782494" cy="137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246" name="Shape 246"/>
          <p:cNvPicPr preferRelativeResize="0"/>
          <p:nvPr/>
        </p:nvPicPr>
        <p:blipFill rotWithShape="1">
          <a:blip r:embed="rId5">
            <a:alphaModFix/>
          </a:blip>
          <a:srcRect b="25948" l="0" r="64580" t="47858"/>
          <a:stretch/>
        </p:blipFill>
        <p:spPr>
          <a:xfrm>
            <a:off x="6416824" y="2048000"/>
            <a:ext cx="986675" cy="145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247" name="Shape 2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32286">
            <a:off x="2758321" y="2756400"/>
            <a:ext cx="910062" cy="1182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248" name="Shape 2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08360">
            <a:off x="4733071" y="1607224"/>
            <a:ext cx="910062" cy="11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-2301"/>
          <a:stretch/>
        </p:blipFill>
        <p:spPr>
          <a:xfrm>
            <a:off x="0" y="-118375"/>
            <a:ext cx="9143998" cy="52618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3506700" y="4281025"/>
            <a:ext cx="2130600" cy="408600"/>
          </a:xfrm>
          <a:prstGeom prst="rect">
            <a:avLst/>
          </a:prstGeom>
          <a:solidFill>
            <a:srgbClr val="4A86E8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00FF00"/>
                </a:solidFill>
                <a:latin typeface="Righteous"/>
                <a:ea typeface="Righteous"/>
                <a:cs typeface="Righteous"/>
                <a:sym typeface="Righteous"/>
              </a:rPr>
              <a:t>PRESS SPACE TO EXIT</a:t>
            </a: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 b="-2670" l="0" r="0" t="2669"/>
          <a:stretch/>
        </p:blipFill>
        <p:spPr>
          <a:xfrm>
            <a:off x="3506700" y="1355825"/>
            <a:ext cx="2130599" cy="258710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player1.png" id="258" name="Shape 258"/>
          <p:cNvPicPr preferRelativeResize="0"/>
          <p:nvPr/>
        </p:nvPicPr>
        <p:blipFill rotWithShape="1">
          <a:blip r:embed="rId5">
            <a:alphaModFix/>
          </a:blip>
          <a:srcRect b="25948" l="0" r="64580" t="47858"/>
          <a:stretch/>
        </p:blipFill>
        <p:spPr>
          <a:xfrm>
            <a:off x="6903612" y="1607362"/>
            <a:ext cx="1409130" cy="2084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2.jpg" id="259" name="Shape 259"/>
          <p:cNvPicPr preferRelativeResize="0"/>
          <p:nvPr/>
        </p:nvPicPr>
        <p:blipFill rotWithShape="1">
          <a:blip r:embed="rId6">
            <a:alphaModFix/>
          </a:blip>
          <a:srcRect b="26330" l="2688" r="66757" t="46744"/>
          <a:stretch/>
        </p:blipFill>
        <p:spPr>
          <a:xfrm>
            <a:off x="678300" y="1659899"/>
            <a:ext cx="1122800" cy="197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59250" y="234425"/>
            <a:ext cx="8520600" cy="1035900"/>
          </a:xfrm>
          <a:prstGeom prst="rect">
            <a:avLst/>
          </a:prstGeom>
          <a:ln cap="flat" cmpd="sng" w="762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0000"/>
                </a:solidFill>
                <a:latin typeface="Nova Round"/>
                <a:ea typeface="Nova Round"/>
                <a:cs typeface="Nova Round"/>
                <a:sym typeface="Nova Round"/>
              </a:rPr>
              <a:t>SOCCER FIELD</a:t>
            </a:r>
            <a:r>
              <a:rPr lang="en">
                <a:solidFill>
                  <a:srgbClr val="FF0000"/>
                </a:solidFill>
                <a:latin typeface="Nova Round"/>
                <a:ea typeface="Nova Round"/>
                <a:cs typeface="Nova Round"/>
                <a:sym typeface="Nova Round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0000"/>
                </a:solidFill>
                <a:latin typeface="Nova Round"/>
                <a:ea typeface="Nova Round"/>
                <a:cs typeface="Nova Round"/>
                <a:sym typeface="Nova Round"/>
              </a:rPr>
              <a:t>*This Will Be Our Background*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50" y="1488900"/>
            <a:ext cx="7228500" cy="328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FF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6025" y="202650"/>
            <a:ext cx="8520600" cy="910500"/>
          </a:xfrm>
          <a:prstGeom prst="rect">
            <a:avLst/>
          </a:prstGeom>
          <a:solidFill>
            <a:srgbClr val="FF0000"/>
          </a:solidFill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SOCCER BALL &amp; PLAYERS</a:t>
            </a:r>
            <a:r>
              <a:rPr lang="en">
                <a:solidFill>
                  <a:srgbClr val="FFFF00"/>
                </a:solidFill>
                <a:latin typeface="Coming Soon"/>
                <a:ea typeface="Coming Soon"/>
                <a:cs typeface="Coming Soon"/>
                <a:sym typeface="Coming Soon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occerball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724" y="2270700"/>
            <a:ext cx="2366875" cy="226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2.jpg" id="115" name="Shape 115"/>
          <p:cNvPicPr preferRelativeResize="0"/>
          <p:nvPr/>
        </p:nvPicPr>
        <p:blipFill rotWithShape="1">
          <a:blip r:embed="rId4">
            <a:alphaModFix/>
          </a:blip>
          <a:srcRect b="26330" l="2688" r="66757" t="46744"/>
          <a:stretch/>
        </p:blipFill>
        <p:spPr>
          <a:xfrm>
            <a:off x="570625" y="1188949"/>
            <a:ext cx="2080515" cy="3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116" name="Shape 116"/>
          <p:cNvPicPr preferRelativeResize="0"/>
          <p:nvPr/>
        </p:nvPicPr>
        <p:blipFill rotWithShape="1">
          <a:blip r:embed="rId5">
            <a:alphaModFix/>
          </a:blip>
          <a:srcRect b="25948" l="0" r="64580" t="47858"/>
          <a:stretch/>
        </p:blipFill>
        <p:spPr>
          <a:xfrm>
            <a:off x="6624374" y="1538898"/>
            <a:ext cx="2194474" cy="32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99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266825" y="462975"/>
            <a:ext cx="8520600" cy="572700"/>
          </a:xfrm>
          <a:prstGeom prst="rect">
            <a:avLst/>
          </a:prstGeom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HOW TO WIN</a:t>
            </a: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 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-2670" l="0" r="0" t="2669"/>
          <a:stretch/>
        </p:blipFill>
        <p:spPr>
          <a:xfrm>
            <a:off x="3610087" y="1238775"/>
            <a:ext cx="1726149" cy="239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3" name="Shape 123"/>
          <p:cNvSpPr txBox="1"/>
          <p:nvPr/>
        </p:nvSpPr>
        <p:spPr>
          <a:xfrm>
            <a:off x="3081874" y="3940875"/>
            <a:ext cx="2890500" cy="7449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00FFFF"/>
                </a:solidFill>
                <a:latin typeface="Sanchez"/>
                <a:ea typeface="Sanchez"/>
                <a:cs typeface="Sanchez"/>
                <a:sym typeface="Sanchez"/>
              </a:rPr>
              <a:t>FACE OFF</a:t>
            </a:r>
          </a:p>
        </p:txBody>
      </p:sp>
      <p:pic>
        <p:nvPicPr>
          <p:cNvPr descr="player2.jpg" id="124" name="Shape 124"/>
          <p:cNvPicPr preferRelativeResize="0"/>
          <p:nvPr/>
        </p:nvPicPr>
        <p:blipFill rotWithShape="1">
          <a:blip r:embed="rId4">
            <a:alphaModFix/>
          </a:blip>
          <a:srcRect b="26330" l="2688" r="66757" t="46744"/>
          <a:stretch/>
        </p:blipFill>
        <p:spPr>
          <a:xfrm>
            <a:off x="570625" y="1188949"/>
            <a:ext cx="2080515" cy="3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125" name="Shape 125"/>
          <p:cNvPicPr preferRelativeResize="0"/>
          <p:nvPr/>
        </p:nvPicPr>
        <p:blipFill rotWithShape="1">
          <a:blip r:embed="rId5">
            <a:alphaModFix/>
          </a:blip>
          <a:srcRect b="25948" l="0" r="64580" t="47858"/>
          <a:stretch/>
        </p:blipFill>
        <p:spPr>
          <a:xfrm>
            <a:off x="6624374" y="1538898"/>
            <a:ext cx="2194474" cy="32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281250" y="368025"/>
            <a:ext cx="8581500" cy="14319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u="sng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SOCCER STARS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20625" y="2351825"/>
            <a:ext cx="54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32125" y="2001425"/>
            <a:ext cx="8294100" cy="6465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>
                <a:solidFill>
                  <a:srgbClr val="FFFF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BY EDWIN PORTILLO AND JOSE HERNANDEZ 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3554650" y="3258025"/>
            <a:ext cx="2603100" cy="4671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rPr>
              <a:t>PRESS SPACE TO CONTINUE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619525" y="4357800"/>
            <a:ext cx="2232000" cy="4086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rPr>
              <a:t>THE SOCCER BROS INC.</a:t>
            </a:r>
            <a:r>
              <a:rPr lang="en" u="sng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7411550" y="4357800"/>
            <a:ext cx="1170000" cy="408600"/>
          </a:xfrm>
          <a:prstGeom prst="rect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rPr>
              <a:t> LOADING...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4294967295" type="ctrTitle"/>
          </p:nvPr>
        </p:nvSpPr>
        <p:spPr>
          <a:xfrm>
            <a:off x="437100" y="197475"/>
            <a:ext cx="8269800" cy="17595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6000" u="sng">
                <a:solidFill>
                  <a:srgbClr val="FF00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Soccer Stars</a:t>
            </a:r>
            <a:r>
              <a:rPr lang="en">
                <a:solidFill>
                  <a:srgbClr val="FF00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   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By Jose Hernandez &amp; Edwin Portillo , Company </a:t>
            </a:r>
            <a:r>
              <a:rPr b="1"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:</a:t>
            </a:r>
            <a:r>
              <a:rPr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The Soccer Bros</a:t>
            </a:r>
            <a:r>
              <a:rPr lang="en"/>
              <a:t>                        </a:t>
            </a:r>
          </a:p>
        </p:txBody>
      </p:sp>
      <p:sp>
        <p:nvSpPr>
          <p:cNvPr id="141" name="Shape 141"/>
          <p:cNvSpPr/>
          <p:nvPr/>
        </p:nvSpPr>
        <p:spPr>
          <a:xfrm>
            <a:off x="4154975" y="2082525"/>
            <a:ext cx="1015450" cy="2441564"/>
          </a:xfrm>
          <a:custGeom>
            <a:pathLst>
              <a:path extrusionOk="0" h="112385" w="40618">
                <a:moveTo>
                  <a:pt x="32719" y="0"/>
                </a:moveTo>
                <a:cubicBezTo>
                  <a:pt x="27273" y="1855"/>
                  <a:pt x="-314" y="6104"/>
                  <a:pt x="45" y="11131"/>
                </a:cubicBezTo>
                <a:cubicBezTo>
                  <a:pt x="404" y="16157"/>
                  <a:pt x="34274" y="24894"/>
                  <a:pt x="34873" y="30161"/>
                </a:cubicBezTo>
                <a:cubicBezTo>
                  <a:pt x="35471" y="35427"/>
                  <a:pt x="3694" y="37641"/>
                  <a:pt x="3635" y="42728"/>
                </a:cubicBezTo>
                <a:cubicBezTo>
                  <a:pt x="3575" y="47814"/>
                  <a:pt x="34274" y="55055"/>
                  <a:pt x="34514" y="60681"/>
                </a:cubicBezTo>
                <a:cubicBezTo>
                  <a:pt x="34753" y="66306"/>
                  <a:pt x="4711" y="71991"/>
                  <a:pt x="5071" y="76480"/>
                </a:cubicBezTo>
                <a:cubicBezTo>
                  <a:pt x="5430" y="80968"/>
                  <a:pt x="36309" y="83121"/>
                  <a:pt x="36669" y="87610"/>
                </a:cubicBezTo>
                <a:cubicBezTo>
                  <a:pt x="37028" y="92098"/>
                  <a:pt x="6567" y="99279"/>
                  <a:pt x="7226" y="103409"/>
                </a:cubicBezTo>
                <a:cubicBezTo>
                  <a:pt x="7884" y="107538"/>
                  <a:pt x="35052" y="110889"/>
                  <a:pt x="40618" y="112385"/>
                </a:cubicBezTo>
              </a:path>
            </a:pathLst>
          </a:custGeom>
          <a:noFill/>
          <a:ln cap="flat" cmpd="sng" w="28575">
            <a:solidFill>
              <a:srgbClr val="FFFF00"/>
            </a:solidFill>
            <a:prstDash val="solid"/>
            <a:round/>
            <a:headEnd len="lg" w="lg" type="diamond"/>
            <a:tailEnd len="lg" w="lg" type="diamond"/>
          </a:ln>
        </p:spPr>
      </p:sp>
      <p:grpSp>
        <p:nvGrpSpPr>
          <p:cNvPr id="142" name="Shape 142"/>
          <p:cNvGrpSpPr/>
          <p:nvPr/>
        </p:nvGrpSpPr>
        <p:grpSpPr>
          <a:xfrm>
            <a:off x="5368157" y="2171300"/>
            <a:ext cx="3447342" cy="2545420"/>
            <a:chOff x="385507" y="2138475"/>
            <a:chExt cx="3447342" cy="2545420"/>
          </a:xfrm>
        </p:grpSpPr>
        <p:sp>
          <p:nvSpPr>
            <p:cNvPr id="143" name="Shape 143"/>
            <p:cNvSpPr/>
            <p:nvPr/>
          </p:nvSpPr>
          <p:spPr>
            <a:xfrm rot="10800000">
              <a:off x="2127350" y="4006912"/>
              <a:ext cx="736200" cy="332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44" name="Shape 1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507" y="3506270"/>
              <a:ext cx="1544124" cy="1177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Shape 145"/>
            <p:cNvSpPr txBox="1"/>
            <p:nvPr/>
          </p:nvSpPr>
          <p:spPr>
            <a:xfrm>
              <a:off x="385550" y="2138475"/>
              <a:ext cx="3447300" cy="11775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u="sng">
                  <a:solidFill>
                    <a:srgbClr val="FFFF00"/>
                  </a:solidFill>
                </a:rPr>
                <a:t>KEYS:</a:t>
              </a:r>
              <a:r>
                <a:rPr lang="en">
                  <a:solidFill>
                    <a:srgbClr val="FFFF00"/>
                  </a:solidFill>
                </a:rPr>
                <a:t>             </a:t>
              </a:r>
              <a:r>
                <a:rPr lang="en" u="sng">
                  <a:solidFill>
                    <a:srgbClr val="FFFF00"/>
                  </a:solidFill>
                </a:rPr>
                <a:t>PLAYER: 2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u="sng">
                <a:solidFill>
                  <a:srgbClr val="FFFF00"/>
                </a:solidFill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00"/>
                  </a:solidFill>
                </a:rPr>
                <a:t>W = UP			           A = LEFT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00"/>
                  </a:solidFill>
                </a:rPr>
                <a:t>S = DOWN			          D = RIGHT </a:t>
              </a:r>
            </a:p>
          </p:txBody>
        </p:sp>
      </p:grpSp>
      <p:grpSp>
        <p:nvGrpSpPr>
          <p:cNvPr id="146" name="Shape 146"/>
          <p:cNvGrpSpPr/>
          <p:nvPr/>
        </p:nvGrpSpPr>
        <p:grpSpPr>
          <a:xfrm>
            <a:off x="165987" y="2082517"/>
            <a:ext cx="3716021" cy="3133488"/>
            <a:chOff x="5403187" y="2082525"/>
            <a:chExt cx="3564187" cy="3133488"/>
          </a:xfrm>
        </p:grpSpPr>
        <p:pic>
          <p:nvPicPr>
            <p:cNvPr descr="player1.png" id="147" name="Shape 147"/>
            <p:cNvPicPr preferRelativeResize="0"/>
            <p:nvPr/>
          </p:nvPicPr>
          <p:blipFill rotWithShape="1">
            <a:blip r:embed="rId4">
              <a:alphaModFix/>
            </a:blip>
            <a:srcRect b="24508" l="-1434" r="66014" t="49299"/>
            <a:stretch/>
          </p:blipFill>
          <p:spPr>
            <a:xfrm>
              <a:off x="5403187" y="3358589"/>
              <a:ext cx="1409125" cy="1857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Shape 148"/>
            <p:cNvSpPr/>
            <p:nvPr/>
          </p:nvSpPr>
          <p:spPr>
            <a:xfrm rot="5400000">
              <a:off x="7611975" y="2924225"/>
              <a:ext cx="350100" cy="332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7540175" y="2489850"/>
              <a:ext cx="350100" cy="332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6705250" y="4019000"/>
              <a:ext cx="736200" cy="332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x="5448075" y="2082525"/>
              <a:ext cx="3519300" cy="12837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u="sng">
                  <a:solidFill>
                    <a:srgbClr val="FFFF00"/>
                  </a:solidFill>
                </a:rPr>
                <a:t>KEYS:</a:t>
              </a:r>
              <a:r>
                <a:rPr lang="en">
                  <a:solidFill>
                    <a:srgbClr val="FFFF00"/>
                  </a:solidFill>
                </a:rPr>
                <a:t>             </a:t>
              </a:r>
              <a:r>
                <a:rPr lang="en" u="sng">
                  <a:solidFill>
                    <a:srgbClr val="FFFF00"/>
                  </a:solidFill>
                </a:rPr>
                <a:t>PLAYER: 1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u="sng">
                <a:solidFill>
                  <a:srgbClr val="FFFF00"/>
                </a:solidFill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00"/>
                  </a:solidFill>
                </a:rPr>
                <a:t>       = UP			               = LEFT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00"/>
                </a:solidFill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00"/>
                  </a:solidFill>
                </a:rPr>
                <a:t>       = DOWN			      = RIGHT </a:t>
              </a:r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5448075" y="2924225"/>
              <a:ext cx="350100" cy="332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5448075" y="2506750"/>
              <a:ext cx="350100" cy="332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075" y="3539087"/>
            <a:ext cx="1544125" cy="117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2.jpg" id="155" name="Shape 155"/>
          <p:cNvPicPr preferRelativeResize="0"/>
          <p:nvPr/>
        </p:nvPicPr>
        <p:blipFill rotWithShape="1">
          <a:blip r:embed="rId6">
            <a:alphaModFix/>
          </a:blip>
          <a:srcRect b="26330" l="2688" r="66757" t="46744"/>
          <a:stretch/>
        </p:blipFill>
        <p:spPr>
          <a:xfrm>
            <a:off x="7876575" y="3138437"/>
            <a:ext cx="1122800" cy="197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 flipH="1" rot="-5400000">
            <a:off x="2339926" y="2470667"/>
            <a:ext cx="365100" cy="332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/>
        </p:nvSpPr>
        <p:spPr>
          <a:xfrm flipH="1" rot="5400000">
            <a:off x="2339926" y="2955167"/>
            <a:ext cx="365100" cy="332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3182700" y="4752300"/>
            <a:ext cx="2778600" cy="365100"/>
          </a:xfrm>
          <a:prstGeom prst="rect">
            <a:avLst/>
          </a:prstGeom>
          <a:solidFill>
            <a:srgbClr val="FF0000"/>
          </a:solidFill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300" u="sng">
                <a:solidFill>
                  <a:srgbClr val="FFFF00"/>
                </a:solidFill>
              </a:rPr>
              <a:t>PRESS SPACE TO BEGIN GAME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4294967295" type="ctrTitle"/>
          </p:nvPr>
        </p:nvSpPr>
        <p:spPr>
          <a:xfrm>
            <a:off x="437100" y="197475"/>
            <a:ext cx="8269800" cy="1759500"/>
          </a:xfrm>
          <a:prstGeom prst="rect">
            <a:avLst/>
          </a:prstGeom>
          <a:solidFill>
            <a:srgbClr val="FFFFFF"/>
          </a:solidFill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6000" u="sng">
                <a:solidFill>
                  <a:srgbClr val="FF00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Soccer Stars</a:t>
            </a:r>
            <a:r>
              <a:rPr lang="en">
                <a:solidFill>
                  <a:srgbClr val="FF00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   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By Jose Hernandez &amp; Edwin Portillo , Company </a:t>
            </a:r>
            <a:r>
              <a:rPr b="1"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:</a:t>
            </a:r>
            <a:r>
              <a:rPr lang="en" sz="2400" u="sng">
                <a:solidFill>
                  <a:srgbClr val="FF00FF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The Soccer Bros</a:t>
            </a:r>
            <a:r>
              <a:rPr lang="en"/>
              <a:t>                        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3182725" y="4689450"/>
            <a:ext cx="3028800" cy="36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>
                <a:solidFill>
                  <a:srgbClr val="FF0000"/>
                </a:solidFill>
              </a:rPr>
              <a:t>PRESS SPACE TO BEGIN GAME</a:t>
            </a:r>
          </a:p>
        </p:txBody>
      </p:sp>
      <p:pic>
        <p:nvPicPr>
          <p:cNvPr descr="soccerball.png"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1850"/>
            <a:ext cx="1163850" cy="11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215450" y="2234802"/>
            <a:ext cx="3267300" cy="69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*</a:t>
            </a:r>
            <a:r>
              <a:rPr lang="en" sz="1800">
                <a:solidFill>
                  <a:srgbClr val="FF0000"/>
                </a:solidFill>
              </a:rPr>
              <a:t>Collect as much soccer ball     as you can</a:t>
            </a:r>
          </a:p>
        </p:txBody>
      </p:sp>
      <p:sp>
        <p:nvSpPr>
          <p:cNvPr id="167" name="Shape 167"/>
          <p:cNvSpPr/>
          <p:nvPr/>
        </p:nvSpPr>
        <p:spPr>
          <a:xfrm>
            <a:off x="1163850" y="3430062"/>
            <a:ext cx="870600" cy="3651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2034450" y="3251887"/>
            <a:ext cx="22473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FF0000"/>
                </a:solidFill>
              </a:rPr>
              <a:t>20 points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211525" y="2259400"/>
            <a:ext cx="2361000" cy="69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Avoid the Referee to not lose points </a:t>
            </a:r>
          </a:p>
        </p:txBody>
      </p:sp>
      <p:sp>
        <p:nvSpPr>
          <p:cNvPr id="170" name="Shape 170"/>
          <p:cNvSpPr/>
          <p:nvPr/>
        </p:nvSpPr>
        <p:spPr>
          <a:xfrm>
            <a:off x="3939475" y="2133850"/>
            <a:ext cx="1015450" cy="2441564"/>
          </a:xfrm>
          <a:custGeom>
            <a:pathLst>
              <a:path extrusionOk="0" h="112385" w="40618">
                <a:moveTo>
                  <a:pt x="32719" y="0"/>
                </a:moveTo>
                <a:cubicBezTo>
                  <a:pt x="27273" y="1855"/>
                  <a:pt x="-314" y="6104"/>
                  <a:pt x="45" y="11131"/>
                </a:cubicBezTo>
                <a:cubicBezTo>
                  <a:pt x="404" y="16157"/>
                  <a:pt x="34274" y="24894"/>
                  <a:pt x="34873" y="30161"/>
                </a:cubicBezTo>
                <a:cubicBezTo>
                  <a:pt x="35471" y="35427"/>
                  <a:pt x="3694" y="37641"/>
                  <a:pt x="3635" y="42728"/>
                </a:cubicBezTo>
                <a:cubicBezTo>
                  <a:pt x="3575" y="47814"/>
                  <a:pt x="34274" y="55055"/>
                  <a:pt x="34514" y="60681"/>
                </a:cubicBezTo>
                <a:cubicBezTo>
                  <a:pt x="34753" y="66306"/>
                  <a:pt x="4711" y="71991"/>
                  <a:pt x="5071" y="76480"/>
                </a:cubicBezTo>
                <a:cubicBezTo>
                  <a:pt x="5430" y="80968"/>
                  <a:pt x="36309" y="83121"/>
                  <a:pt x="36669" y="87610"/>
                </a:cubicBezTo>
                <a:cubicBezTo>
                  <a:pt x="37028" y="92098"/>
                  <a:pt x="6567" y="99279"/>
                  <a:pt x="7226" y="103409"/>
                </a:cubicBezTo>
                <a:cubicBezTo>
                  <a:pt x="7884" y="107538"/>
                  <a:pt x="35052" y="110889"/>
                  <a:pt x="40618" y="112385"/>
                </a:cubicBezTo>
              </a:path>
            </a:pathLst>
          </a:custGeom>
          <a:noFill/>
          <a:ln cap="flat" cmpd="sng" w="28575">
            <a:solidFill>
              <a:srgbClr val="9900FF"/>
            </a:solidFill>
            <a:prstDash val="solid"/>
            <a:round/>
            <a:headEnd len="lg" w="lg" type="diamond"/>
            <a:tailEnd len="lg" w="lg" type="diamond"/>
          </a:ln>
        </p:spPr>
      </p:sp>
      <p:pic>
        <p:nvPicPr>
          <p:cNvPr descr="referee.png"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">
            <a:off x="4892096" y="2932224"/>
            <a:ext cx="910062" cy="11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5802137" y="3466012"/>
            <a:ext cx="870600" cy="3651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6734300" y="3251900"/>
            <a:ext cx="2409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0000"/>
                </a:solidFill>
              </a:rPr>
              <a:t>- </a:t>
            </a:r>
            <a:r>
              <a:rPr lang="en" sz="3600">
                <a:solidFill>
                  <a:srgbClr val="FF0000"/>
                </a:solidFill>
              </a:rPr>
              <a:t>20 points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412925"/>
            <a:ext cx="8520600" cy="415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08237"/>
            <a:ext cx="8832300" cy="473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7436075" y="206475"/>
            <a:ext cx="10773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597525" y="20647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016800" y="26012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Time: 50</a:t>
            </a:r>
          </a:p>
        </p:txBody>
      </p:sp>
      <p:pic>
        <p:nvPicPr>
          <p:cNvPr descr="player2.jpg" id="183" name="Shape 183"/>
          <p:cNvPicPr preferRelativeResize="0"/>
          <p:nvPr/>
        </p:nvPicPr>
        <p:blipFill rotWithShape="1">
          <a:blip r:embed="rId4">
            <a:alphaModFix/>
          </a:blip>
          <a:srcRect b="26330" l="2688" r="66757" t="46744"/>
          <a:stretch/>
        </p:blipFill>
        <p:spPr>
          <a:xfrm>
            <a:off x="696275" y="2108712"/>
            <a:ext cx="782494" cy="1379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184" name="Shape 184"/>
          <p:cNvPicPr preferRelativeResize="0"/>
          <p:nvPr/>
        </p:nvPicPr>
        <p:blipFill rotWithShape="1">
          <a:blip r:embed="rId5">
            <a:alphaModFix/>
          </a:blip>
          <a:srcRect b="25948" l="0" r="64580" t="47858"/>
          <a:stretch/>
        </p:blipFill>
        <p:spPr>
          <a:xfrm>
            <a:off x="7585824" y="2068662"/>
            <a:ext cx="986675" cy="145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0074" y="30327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6" name="Shape 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1374" y="21087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7" name="Shape 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1749" y="22707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8" name="Shape 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6549" y="193795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4324" y="28803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2974" y="29332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91" name="Shape 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424" y="39471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3949" y="404657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3924" y="34899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3524" y="132637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95" name="Shape 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9499" y="12364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96" name="Shape 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1299" y="202615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97" name="Shape 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524" y="40995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599" y="117297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199" name="Shape 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4224" y="24304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0" name="Shape 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2899" y="33375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1" name="Shape 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4199" y="173065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2" name="Shape 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0224" y="26284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3" name="Shape 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7649" y="39906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204" name="Shape 2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515939">
            <a:off x="3171371" y="2711524"/>
            <a:ext cx="910062" cy="118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05" name="Shape 2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9875" y="1705525"/>
            <a:ext cx="628350" cy="62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00000">
            <a:off x="5291296" y="886024"/>
            <a:ext cx="910062" cy="11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412925"/>
            <a:ext cx="8520600" cy="415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208237"/>
            <a:ext cx="8832300" cy="473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7436075" y="206475"/>
            <a:ext cx="1077300" cy="32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97525" y="20647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Score: 10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016800" y="260125"/>
            <a:ext cx="1077300" cy="323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  <a:latin typeface="Nova Round"/>
                <a:ea typeface="Nova Round"/>
                <a:cs typeface="Nova Round"/>
                <a:sym typeface="Nova Round"/>
              </a:rPr>
              <a:t>Time: 50</a:t>
            </a:r>
          </a:p>
        </p:txBody>
      </p:sp>
      <p:pic>
        <p:nvPicPr>
          <p:cNvPr descr="soccerball.png"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824" y="35451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824" y="2371387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899" y="15161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874" y="39494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049" y="21712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174" y="7704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224" y="30856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212" y="39494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274" y="30323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549" y="13531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812" y="268135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099" y="217122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474" y="145125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299" y="2575500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2149" y="1046975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cerball.png"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099" y="1391187"/>
            <a:ext cx="422575" cy="40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2.jpg" id="232" name="Shape 232"/>
          <p:cNvPicPr preferRelativeResize="0"/>
          <p:nvPr/>
        </p:nvPicPr>
        <p:blipFill rotWithShape="1">
          <a:blip r:embed="rId5">
            <a:alphaModFix/>
          </a:blip>
          <a:srcRect b="26330" l="2688" r="66757" t="46744"/>
          <a:stretch/>
        </p:blipFill>
        <p:spPr>
          <a:xfrm>
            <a:off x="2801550" y="1801299"/>
            <a:ext cx="782494" cy="137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er1.png" id="233" name="Shape 233"/>
          <p:cNvPicPr preferRelativeResize="0"/>
          <p:nvPr/>
        </p:nvPicPr>
        <p:blipFill rotWithShape="1">
          <a:blip r:embed="rId6">
            <a:alphaModFix/>
          </a:blip>
          <a:srcRect b="25948" l="0" r="64580" t="47858"/>
          <a:stretch/>
        </p:blipFill>
        <p:spPr>
          <a:xfrm>
            <a:off x="6416824" y="2048000"/>
            <a:ext cx="986675" cy="145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234" name="Shape 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200680">
            <a:off x="3171371" y="2711525"/>
            <a:ext cx="910062" cy="118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feree.png" id="235" name="Shape 2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200680">
            <a:off x="5154946" y="1479875"/>
            <a:ext cx="910062" cy="11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